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Donation Application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390525" y="313388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Uzair Khan K15-2183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...or zoom out to get a bird’s eye view.</a:t>
            </a:r>
          </a:p>
        </p:txBody>
      </p:sp>
      <p:pic>
        <p:nvPicPr>
          <p:cNvPr descr="Screenshot_1509672212.png"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1000" y="1505850"/>
            <a:ext cx="4694400" cy="264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Users can also send a donation request form.</a:t>
            </a:r>
          </a:p>
        </p:txBody>
      </p:sp>
      <p:pic>
        <p:nvPicPr>
          <p:cNvPr descr="donationrequest form.png"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Work to do.</a:t>
            </a:r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1297500" y="1972550"/>
            <a:ext cx="63372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UI\UX Design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Letting NGO’s and charities view their volunteers.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Letting NGO’s and charities approve donation requests.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Allowing users to view verified donation requests.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Documentation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1297500" y="1972550"/>
            <a:ext cx="63372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SRS completed.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SDS to be completed.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Class documentation to be completed.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</a:p>
        </p:txBody>
      </p:sp>
      <p:pic>
        <p:nvPicPr>
          <p:cNvPr descr="Black and white upward shot of Golden Gate Bridge" id="221" name="Shape 221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 Android application that aims to streamline the process of donations.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How?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By implementing a system to connect people who need donations with donors who can help them.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378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Features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35600"/>
            <a:ext cx="66168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Allows users to see their nearest donation centres according to their current location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Allows users to see and volunteer for various NGO’s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Allows charities and NGO’s to keep track of their volunteers registered through the application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Allow users to request donations for themselves or as a representative for some cause.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NGO’s and charities can get in touch with those who require donations to verify their case.</a:t>
            </a:r>
          </a:p>
          <a:p>
            <a:pPr indent="-311150" lvl="0" marL="457200" rtl="0">
              <a:spcBef>
                <a:spcPts val="0"/>
              </a:spcBef>
            </a:pPr>
            <a:r>
              <a:rPr lang="en"/>
              <a:t>Allows other users to see various verified donation requests and get in contact with those people directly.</a:t>
            </a:r>
          </a:p>
          <a:p>
            <a:pPr indent="-311150" lvl="0" marL="457200">
              <a:spcBef>
                <a:spcPts val="0"/>
              </a:spcBef>
            </a:pPr>
            <a:r>
              <a:rPr lang="en"/>
              <a:t>Letting Charities and Hospitals issue notifications to all users in case of an emergency city-wide situation.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Secondary features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297500" y="1972550"/>
            <a:ext cx="63372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Backend server hosted on the cloud</a:t>
            </a:r>
          </a:p>
          <a:p>
            <a:pPr indent="-311150" lvl="0" marL="457200">
              <a:spcBef>
                <a:spcPts val="0"/>
              </a:spcBef>
            </a:pPr>
            <a:r>
              <a:rPr lang="en"/>
              <a:t>User credential safety by implementing Google Sign In which itself uses the OAuth 2.0 protocol both for the app and the backend server.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Google Sign In Authentication implemented...</a:t>
            </a:r>
          </a:p>
        </p:txBody>
      </p:sp>
      <p:pic>
        <p:nvPicPr>
          <p:cNvPr descr="signin.PNG"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0639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...with authentication by the backend server as well.</a:t>
            </a:r>
          </a:p>
        </p:txBody>
      </p:sp>
      <p:pic>
        <p:nvPicPr>
          <p:cNvPr descr="user authenticated.png"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The Main Menu</a:t>
            </a:r>
          </a:p>
        </p:txBody>
      </p:sp>
      <p:pic>
        <p:nvPicPr>
          <p:cNvPr descr="main screen.png"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Users can select the type of donation centres...</a:t>
            </a:r>
          </a:p>
        </p:txBody>
      </p:sp>
      <p:pic>
        <p:nvPicPr>
          <p:cNvPr descr="server contacted centre selection.png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Achieved Goals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297500" y="1972550"/>
            <a:ext cx="28473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</a:pPr>
            <a:r>
              <a:rPr lang="en"/>
              <a:t>...and see the nearest donation centres according to their location...</a:t>
            </a:r>
          </a:p>
        </p:txBody>
      </p:sp>
      <p:pic>
        <p:nvPicPr>
          <p:cNvPr descr="Screenshot_1509672108.png"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